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59" r:id="rId4"/>
    <p:sldId id="260" r:id="rId5"/>
    <p:sldId id="261" r:id="rId6"/>
    <p:sldId id="257" r:id="rId7"/>
    <p:sldId id="262" r:id="rId8"/>
    <p:sldId id="264" r:id="rId9"/>
    <p:sldId id="266" r:id="rId10"/>
    <p:sldId id="280" r:id="rId11"/>
    <p:sldId id="269" r:id="rId12"/>
    <p:sldId id="281" r:id="rId13"/>
    <p:sldId id="282" r:id="rId14"/>
    <p:sldId id="267" r:id="rId15"/>
    <p:sldId id="284" r:id="rId16"/>
    <p:sldId id="270" r:id="rId17"/>
    <p:sldId id="283" r:id="rId18"/>
    <p:sldId id="312" r:id="rId19"/>
    <p:sldId id="273" r:id="rId20"/>
    <p:sldId id="275" r:id="rId21"/>
    <p:sldId id="276" r:id="rId22"/>
    <p:sldId id="271" r:id="rId23"/>
    <p:sldId id="268" r:id="rId24"/>
    <p:sldId id="277" r:id="rId25"/>
    <p:sldId id="272" r:id="rId26"/>
    <p:sldId id="278" r:id="rId27"/>
    <p:sldId id="279" r:id="rId28"/>
    <p:sldId id="285" r:id="rId29"/>
    <p:sldId id="265" r:id="rId3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F3AE1-82FB-1C49-A73A-2C19C93EEE25}" v="2" dt="2024-11-21T12:35:37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3"/>
    <p:restoredTop sz="94681"/>
  </p:normalViewPr>
  <p:slideViewPr>
    <p:cSldViewPr snapToGrid="0">
      <p:cViewPr varScale="1">
        <p:scale>
          <a:sx n="82" d="100"/>
          <a:sy n="82" d="100"/>
        </p:scale>
        <p:origin x="184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se Lauridsen" userId="2a032e9c-fc2b-498e-b98a-ef77a11d3d14" providerId="ADAL" clId="{6CCF3AE1-82FB-1C49-A73A-2C19C93EEE25}"/>
    <pc:docChg chg="undo custSel addSld delSld modSld sldOrd modMainMaster">
      <pc:chgData name="Else Lauridsen" userId="2a032e9c-fc2b-498e-b98a-ef77a11d3d14" providerId="ADAL" clId="{6CCF3AE1-82FB-1C49-A73A-2C19C93EEE25}" dt="2024-11-21T12:36:03.611" v="327" actId="2696"/>
      <pc:docMkLst>
        <pc:docMk/>
      </pc:docMkLst>
      <pc:sldChg chg="modSp mod modTransition">
        <pc:chgData name="Else Lauridsen" userId="2a032e9c-fc2b-498e-b98a-ef77a11d3d14" providerId="ADAL" clId="{6CCF3AE1-82FB-1C49-A73A-2C19C93EEE25}" dt="2024-11-12T12:22:36.252" v="248" actId="1076"/>
        <pc:sldMkLst>
          <pc:docMk/>
          <pc:sldMk cId="941600388" sldId="256"/>
        </pc:sldMkLst>
        <pc:picChg chg="mod">
          <ac:chgData name="Else Lauridsen" userId="2a032e9c-fc2b-498e-b98a-ef77a11d3d14" providerId="ADAL" clId="{6CCF3AE1-82FB-1C49-A73A-2C19C93EEE25}" dt="2024-11-12T12:22:36.252" v="248" actId="1076"/>
          <ac:picMkLst>
            <pc:docMk/>
            <pc:sldMk cId="941600388" sldId="256"/>
            <ac:picMk id="8" creationId="{AA065B8C-A592-6C24-AEA3-379DCD82DDE2}"/>
          </ac:picMkLst>
        </pc:picChg>
      </pc:sldChg>
      <pc:sldChg chg="modSp mod ord modTransition">
        <pc:chgData name="Else Lauridsen" userId="2a032e9c-fc2b-498e-b98a-ef77a11d3d14" providerId="ADAL" clId="{6CCF3AE1-82FB-1C49-A73A-2C19C93EEE25}" dt="2024-11-21T12:32:33.240" v="276" actId="20577"/>
        <pc:sldMkLst>
          <pc:docMk/>
          <pc:sldMk cId="3742144799" sldId="257"/>
        </pc:sldMkLst>
        <pc:spChg chg="mod">
          <ac:chgData name="Else Lauridsen" userId="2a032e9c-fc2b-498e-b98a-ef77a11d3d14" providerId="ADAL" clId="{6CCF3AE1-82FB-1C49-A73A-2C19C93EEE25}" dt="2024-11-21T12:32:33.240" v="276" actId="20577"/>
          <ac:spMkLst>
            <pc:docMk/>
            <pc:sldMk cId="3742144799" sldId="257"/>
            <ac:spMk id="5" creationId="{26C60F18-3726-0550-29AF-C8710A0E899D}"/>
          </ac:spMkLst>
        </pc:spChg>
      </pc:sldChg>
      <pc:sldChg chg="modSp mod ord modTransition">
        <pc:chgData name="Else Lauridsen" userId="2a032e9c-fc2b-498e-b98a-ef77a11d3d14" providerId="ADAL" clId="{6CCF3AE1-82FB-1C49-A73A-2C19C93EEE25}" dt="2024-11-21T12:32:19.913" v="273" actId="20577"/>
        <pc:sldMkLst>
          <pc:docMk/>
          <pc:sldMk cId="766248364" sldId="259"/>
        </pc:sldMkLst>
        <pc:spChg chg="mod">
          <ac:chgData name="Else Lauridsen" userId="2a032e9c-fc2b-498e-b98a-ef77a11d3d14" providerId="ADAL" clId="{6CCF3AE1-82FB-1C49-A73A-2C19C93EEE25}" dt="2024-11-21T12:32:19.913" v="273" actId="20577"/>
          <ac:spMkLst>
            <pc:docMk/>
            <pc:sldMk cId="766248364" sldId="259"/>
            <ac:spMk id="5" creationId="{FD488F6B-5FD5-840C-33DF-88735D493A37}"/>
          </ac:spMkLst>
        </pc:spChg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2046404583" sldId="260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3107848343" sldId="261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4252192870" sldId="262"/>
        </pc:sldMkLst>
      </pc:sldChg>
      <pc:sldChg chg="modSp mod modTransition">
        <pc:chgData name="Else Lauridsen" userId="2a032e9c-fc2b-498e-b98a-ef77a11d3d14" providerId="ADAL" clId="{6CCF3AE1-82FB-1C49-A73A-2C19C93EEE25}" dt="2024-11-21T12:33:00.973" v="279" actId="732"/>
        <pc:sldMkLst>
          <pc:docMk/>
          <pc:sldMk cId="3420867833" sldId="264"/>
        </pc:sldMkLst>
        <pc:picChg chg="mod modCrop">
          <ac:chgData name="Else Lauridsen" userId="2a032e9c-fc2b-498e-b98a-ef77a11d3d14" providerId="ADAL" clId="{6CCF3AE1-82FB-1C49-A73A-2C19C93EEE25}" dt="2024-11-21T12:33:00.973" v="279" actId="732"/>
          <ac:picMkLst>
            <pc:docMk/>
            <pc:sldMk cId="3420867833" sldId="264"/>
            <ac:picMk id="2" creationId="{4DB21B9E-99D7-E54F-CC94-886448C6D33F}"/>
          </ac:picMkLst>
        </pc:picChg>
      </pc:sldChg>
      <pc:sldChg chg="modTransition">
        <pc:chgData name="Else Lauridsen" userId="2a032e9c-fc2b-498e-b98a-ef77a11d3d14" providerId="ADAL" clId="{6CCF3AE1-82FB-1C49-A73A-2C19C93EEE25}" dt="2024-11-12T12:19:45.900" v="8"/>
        <pc:sldMkLst>
          <pc:docMk/>
          <pc:sldMk cId="4048251392" sldId="265"/>
        </pc:sldMkLst>
      </pc:sldChg>
      <pc:sldChg chg="modSp mod modTransition">
        <pc:chgData name="Else Lauridsen" userId="2a032e9c-fc2b-498e-b98a-ef77a11d3d14" providerId="ADAL" clId="{6CCF3AE1-82FB-1C49-A73A-2C19C93EEE25}" dt="2024-11-21T12:33:21.589" v="283" actId="1076"/>
        <pc:sldMkLst>
          <pc:docMk/>
          <pc:sldMk cId="570394951" sldId="266"/>
        </pc:sldMkLst>
        <pc:picChg chg="mod modCrop">
          <ac:chgData name="Else Lauridsen" userId="2a032e9c-fc2b-498e-b98a-ef77a11d3d14" providerId="ADAL" clId="{6CCF3AE1-82FB-1C49-A73A-2C19C93EEE25}" dt="2024-11-21T12:33:21.589" v="283" actId="1076"/>
          <ac:picMkLst>
            <pc:docMk/>
            <pc:sldMk cId="570394951" sldId="266"/>
            <ac:picMk id="5" creationId="{AE6955BB-C25D-4651-A517-E59683B8B32C}"/>
          </ac:picMkLst>
        </pc:picChg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1037929079" sldId="267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966682724" sldId="268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3421491147" sldId="269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1149561241" sldId="270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2208499716" sldId="271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3864428233" sldId="272"/>
        </pc:sldMkLst>
      </pc:sldChg>
      <pc:sldChg chg="modSp mod modTransition">
        <pc:chgData name="Else Lauridsen" userId="2a032e9c-fc2b-498e-b98a-ef77a11d3d14" providerId="ADAL" clId="{6CCF3AE1-82FB-1C49-A73A-2C19C93EEE25}" dt="2024-11-21T12:34:13.597" v="288" actId="1076"/>
        <pc:sldMkLst>
          <pc:docMk/>
          <pc:sldMk cId="972355971" sldId="273"/>
        </pc:sldMkLst>
        <pc:picChg chg="mod">
          <ac:chgData name="Else Lauridsen" userId="2a032e9c-fc2b-498e-b98a-ef77a11d3d14" providerId="ADAL" clId="{6CCF3AE1-82FB-1C49-A73A-2C19C93EEE25}" dt="2024-11-21T12:34:13.597" v="288" actId="1076"/>
          <ac:picMkLst>
            <pc:docMk/>
            <pc:sldMk cId="972355971" sldId="273"/>
            <ac:picMk id="2" creationId="{835A91F0-323E-11AF-5C61-BC253A07AB52}"/>
          </ac:picMkLst>
        </pc:picChg>
      </pc:sldChg>
      <pc:sldChg chg="del modTransition">
        <pc:chgData name="Else Lauridsen" userId="2a032e9c-fc2b-498e-b98a-ef77a11d3d14" providerId="ADAL" clId="{6CCF3AE1-82FB-1C49-A73A-2C19C93EEE25}" dt="2024-11-21T12:36:03.611" v="327" actId="2696"/>
        <pc:sldMkLst>
          <pc:docMk/>
          <pc:sldMk cId="2906986546" sldId="274"/>
        </pc:sldMkLst>
      </pc:sldChg>
      <pc:sldChg chg="modSp mod modTransition">
        <pc:chgData name="Else Lauridsen" userId="2a032e9c-fc2b-498e-b98a-ef77a11d3d14" providerId="ADAL" clId="{6CCF3AE1-82FB-1C49-A73A-2C19C93EEE25}" dt="2024-11-21T12:34:07.095" v="285" actId="1076"/>
        <pc:sldMkLst>
          <pc:docMk/>
          <pc:sldMk cId="430695321" sldId="275"/>
        </pc:sldMkLst>
        <pc:picChg chg="mod">
          <ac:chgData name="Else Lauridsen" userId="2a032e9c-fc2b-498e-b98a-ef77a11d3d14" providerId="ADAL" clId="{6CCF3AE1-82FB-1C49-A73A-2C19C93EEE25}" dt="2024-11-21T12:34:07.095" v="285" actId="1076"/>
          <ac:picMkLst>
            <pc:docMk/>
            <pc:sldMk cId="430695321" sldId="275"/>
            <ac:picMk id="2" creationId="{74A409FD-9515-60B8-05BD-1F5EF4ED9FEA}"/>
          </ac:picMkLst>
        </pc:picChg>
      </pc:sldChg>
      <pc:sldChg chg="modSp mod modTransition">
        <pc:chgData name="Else Lauridsen" userId="2a032e9c-fc2b-498e-b98a-ef77a11d3d14" providerId="ADAL" clId="{6CCF3AE1-82FB-1C49-A73A-2C19C93EEE25}" dt="2024-11-21T12:34:22.833" v="290" actId="1076"/>
        <pc:sldMkLst>
          <pc:docMk/>
          <pc:sldMk cId="1311203550" sldId="276"/>
        </pc:sldMkLst>
        <pc:picChg chg="mod">
          <ac:chgData name="Else Lauridsen" userId="2a032e9c-fc2b-498e-b98a-ef77a11d3d14" providerId="ADAL" clId="{6CCF3AE1-82FB-1C49-A73A-2C19C93EEE25}" dt="2024-11-21T12:34:22.833" v="290" actId="1076"/>
          <ac:picMkLst>
            <pc:docMk/>
            <pc:sldMk cId="1311203550" sldId="276"/>
            <ac:picMk id="2" creationId="{296A9564-13DC-9860-7221-495B3C106960}"/>
          </ac:picMkLst>
        </pc:picChg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4153734375" sldId="277"/>
        </pc:sldMkLst>
      </pc:sldChg>
      <pc:sldChg chg="modSp mod modTransition">
        <pc:chgData name="Else Lauridsen" userId="2a032e9c-fc2b-498e-b98a-ef77a11d3d14" providerId="ADAL" clId="{6CCF3AE1-82FB-1C49-A73A-2C19C93EEE25}" dt="2024-11-12T12:18:41.749" v="5"/>
        <pc:sldMkLst>
          <pc:docMk/>
          <pc:sldMk cId="2838987026" sldId="278"/>
        </pc:sldMkLst>
        <pc:picChg chg="mod modCrop">
          <ac:chgData name="Else Lauridsen" userId="2a032e9c-fc2b-498e-b98a-ef77a11d3d14" providerId="ADAL" clId="{6CCF3AE1-82FB-1C49-A73A-2C19C93EEE25}" dt="2024-11-12T12:14:50.825" v="1" actId="1076"/>
          <ac:picMkLst>
            <pc:docMk/>
            <pc:sldMk cId="2838987026" sldId="278"/>
            <ac:picMk id="2" creationId="{B109C4ED-5022-7382-9827-28ECA757469A}"/>
          </ac:picMkLst>
        </pc:picChg>
      </pc:sldChg>
      <pc:sldChg chg="modSp mod modTransition">
        <pc:chgData name="Else Lauridsen" userId="2a032e9c-fc2b-498e-b98a-ef77a11d3d14" providerId="ADAL" clId="{6CCF3AE1-82FB-1C49-A73A-2C19C93EEE25}" dt="2024-11-21T12:34:47.278" v="292" actId="1076"/>
        <pc:sldMkLst>
          <pc:docMk/>
          <pc:sldMk cId="2814756705" sldId="279"/>
        </pc:sldMkLst>
        <pc:picChg chg="mod">
          <ac:chgData name="Else Lauridsen" userId="2a032e9c-fc2b-498e-b98a-ef77a11d3d14" providerId="ADAL" clId="{6CCF3AE1-82FB-1C49-A73A-2C19C93EEE25}" dt="2024-11-21T12:34:47.278" v="292" actId="1076"/>
          <ac:picMkLst>
            <pc:docMk/>
            <pc:sldMk cId="2814756705" sldId="279"/>
            <ac:picMk id="2" creationId="{C1B0B043-0267-46F8-62E6-1540317AD2F2}"/>
          </ac:picMkLst>
        </pc:picChg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2735400748" sldId="280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333050630" sldId="281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59655737" sldId="282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1602868022" sldId="283"/>
        </pc:sldMkLst>
      </pc:sldChg>
      <pc:sldChg chg="modTransition">
        <pc:chgData name="Else Lauridsen" userId="2a032e9c-fc2b-498e-b98a-ef77a11d3d14" providerId="ADAL" clId="{6CCF3AE1-82FB-1C49-A73A-2C19C93EEE25}" dt="2024-11-12T12:18:41.749" v="5"/>
        <pc:sldMkLst>
          <pc:docMk/>
          <pc:sldMk cId="2091167393" sldId="284"/>
        </pc:sldMkLst>
      </pc:sldChg>
      <pc:sldChg chg="addSp delSp modSp mod modTransition">
        <pc:chgData name="Else Lauridsen" userId="2a032e9c-fc2b-498e-b98a-ef77a11d3d14" providerId="ADAL" clId="{6CCF3AE1-82FB-1C49-A73A-2C19C93EEE25}" dt="2024-11-12T12:22:53.547" v="256" actId="403"/>
        <pc:sldMkLst>
          <pc:docMk/>
          <pc:sldMk cId="2362059567" sldId="285"/>
        </pc:sldMkLst>
        <pc:spChg chg="mod">
          <ac:chgData name="Else Lauridsen" userId="2a032e9c-fc2b-498e-b98a-ef77a11d3d14" providerId="ADAL" clId="{6CCF3AE1-82FB-1C49-A73A-2C19C93EEE25}" dt="2024-11-12T12:22:53.547" v="256" actId="403"/>
          <ac:spMkLst>
            <pc:docMk/>
            <pc:sldMk cId="2362059567" sldId="285"/>
            <ac:spMk id="2" creationId="{6073CB94-EED9-7271-A0B1-408A0198170E}"/>
          </ac:spMkLst>
        </pc:spChg>
      </pc:sldChg>
      <pc:sldChg chg="addSp delSp modSp new mod">
        <pc:chgData name="Else Lauridsen" userId="2a032e9c-fc2b-498e-b98a-ef77a11d3d14" providerId="ADAL" clId="{6CCF3AE1-82FB-1C49-A73A-2C19C93EEE25}" dt="2024-11-21T12:31:59.931" v="270" actId="20577"/>
        <pc:sldMkLst>
          <pc:docMk/>
          <pc:sldMk cId="1632199991" sldId="286"/>
        </pc:sldMkLst>
        <pc:spChg chg="mod">
          <ac:chgData name="Else Lauridsen" userId="2a032e9c-fc2b-498e-b98a-ef77a11d3d14" providerId="ADAL" clId="{6CCF3AE1-82FB-1C49-A73A-2C19C93EEE25}" dt="2024-11-12T12:20:05.077" v="21" actId="20577"/>
          <ac:spMkLst>
            <pc:docMk/>
            <pc:sldMk cId="1632199991" sldId="286"/>
            <ac:spMk id="2" creationId="{2D3628DE-792E-ABC4-FCBE-28A84E99BC8C}"/>
          </ac:spMkLst>
        </pc:spChg>
        <pc:spChg chg="mod">
          <ac:chgData name="Else Lauridsen" userId="2a032e9c-fc2b-498e-b98a-ef77a11d3d14" providerId="ADAL" clId="{6CCF3AE1-82FB-1C49-A73A-2C19C93EEE25}" dt="2024-11-21T12:31:59.931" v="270" actId="20577"/>
          <ac:spMkLst>
            <pc:docMk/>
            <pc:sldMk cId="1632199991" sldId="286"/>
            <ac:spMk id="3" creationId="{3853569E-5344-3F20-5C8A-E7AA5BBDC995}"/>
          </ac:spMkLst>
        </pc:spChg>
        <pc:picChg chg="add mod">
          <ac:chgData name="Else Lauridsen" userId="2a032e9c-fc2b-498e-b98a-ef77a11d3d14" providerId="ADAL" clId="{6CCF3AE1-82FB-1C49-A73A-2C19C93EEE25}" dt="2024-11-12T12:22:40.030" v="250"/>
          <ac:picMkLst>
            <pc:docMk/>
            <pc:sldMk cId="1632199991" sldId="286"/>
            <ac:picMk id="5" creationId="{D8938D92-B060-64AA-5947-9320C4278C7E}"/>
          </ac:picMkLst>
        </pc:picChg>
      </pc:sldChg>
      <pc:sldChg chg="addSp modSp add mod">
        <pc:chgData name="Else Lauridsen" userId="2a032e9c-fc2b-498e-b98a-ef77a11d3d14" providerId="ADAL" clId="{6CCF3AE1-82FB-1C49-A73A-2C19C93EEE25}" dt="2024-11-21T12:35:56.919" v="326" actId="1076"/>
        <pc:sldMkLst>
          <pc:docMk/>
          <pc:sldMk cId="2957998119" sldId="312"/>
        </pc:sldMkLst>
        <pc:spChg chg="add mod">
          <ac:chgData name="Else Lauridsen" userId="2a032e9c-fc2b-498e-b98a-ef77a11d3d14" providerId="ADAL" clId="{6CCF3AE1-82FB-1C49-A73A-2C19C93EEE25}" dt="2024-11-21T12:35:56.919" v="326" actId="1076"/>
          <ac:spMkLst>
            <pc:docMk/>
            <pc:sldMk cId="2957998119" sldId="312"/>
            <ac:spMk id="2" creationId="{165DF4B3-A57E-A70E-810A-5661033DA1BC}"/>
          </ac:spMkLst>
        </pc:spChg>
        <pc:picChg chg="mod modCrop">
          <ac:chgData name="Else Lauridsen" userId="2a032e9c-fc2b-498e-b98a-ef77a11d3d14" providerId="ADAL" clId="{6CCF3AE1-82FB-1C49-A73A-2C19C93EEE25}" dt="2024-11-21T12:35:28.478" v="296" actId="1076"/>
          <ac:picMkLst>
            <pc:docMk/>
            <pc:sldMk cId="2957998119" sldId="312"/>
            <ac:picMk id="3" creationId="{D43AF57D-C678-EA87-FF2F-548920FACBC3}"/>
          </ac:picMkLst>
        </pc:picChg>
      </pc:sldChg>
      <pc:sldMasterChg chg="modTransition modSldLayout">
        <pc:chgData name="Else Lauridsen" userId="2a032e9c-fc2b-498e-b98a-ef77a11d3d14" providerId="ADAL" clId="{6CCF3AE1-82FB-1C49-A73A-2C19C93EEE25}" dt="2024-11-12T12:18:41.749" v="5"/>
        <pc:sldMasterMkLst>
          <pc:docMk/>
          <pc:sldMasterMk cId="3860013915" sldId="2147483648"/>
        </pc:sldMasterMkLst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4033979358" sldId="2147483649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3213488510" sldId="2147483650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3776313979" sldId="2147483651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493094887" sldId="2147483652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3205307554" sldId="2147483653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2702547426" sldId="2147483654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2393465424" sldId="2147483655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3712658677" sldId="2147483656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2732117545" sldId="2147483657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2738988993" sldId="2147483658"/>
          </pc:sldLayoutMkLst>
        </pc:sldLayoutChg>
        <pc:sldLayoutChg chg="modTransition">
          <pc:chgData name="Else Lauridsen" userId="2a032e9c-fc2b-498e-b98a-ef77a11d3d14" providerId="ADAL" clId="{6CCF3AE1-82FB-1C49-A73A-2C19C93EEE25}" dt="2024-11-12T12:18:41.749" v="5"/>
          <pc:sldLayoutMkLst>
            <pc:docMk/>
            <pc:sldMasterMk cId="3860013915" sldId="2147483648"/>
            <pc:sldLayoutMk cId="67836007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8898E-92EA-7FB8-9A68-2E9E2427B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FDB1CD-6557-CE76-06C3-A27A8A8BC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6678C0F-70FB-F20F-CCF2-65BCAEEE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206C32E-0301-1218-5813-C908CC0F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D30055A-AA75-61DD-B01A-B7390D5C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00D8C-E924-7009-FD92-94C8C7F3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FCDA643-1EB2-3167-8DA7-1A2BBB40B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29C921E-B692-0C59-C0D4-CAC59A35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7949D30-25C9-67D2-B39A-E1F87898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EBACC2-53A4-1E4B-7278-FFFBD8FE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89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B22CB71-655C-81E1-CAC9-89AA8F061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2BAFFF5-C760-5F79-DFBC-0A021CB00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806827-8AB4-8052-EBA5-5738ED38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D029DA2-B509-E7DC-3FD1-3A46988B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51D64D-9B5E-D582-62BF-EAB8E00B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83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4912B5-21F3-BCD6-AA54-7AB2E90B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1C3EFC-0056-3F19-17FC-330D3BD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6F3674-1F8D-028F-FC4C-D7D12B6D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159E8C7-B38D-4729-1E2E-93A1A60A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7130A42-ACBB-928B-D6E0-418A79E3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34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FD307-E8C1-30DE-F0C7-1C95545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851E4E6-55F0-8362-2742-7FC90E29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2D3A83E-D7AC-897D-CF45-EC50E3D5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A34566-AC39-A5B6-E590-E1AF6C3E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0076A8F-38FF-C4A6-7C95-BAA1B191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63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10606-F614-17F3-7B4D-26406291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F9054A-E29D-9D2E-E30C-F59C7F15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C19A8E-2A44-A128-0D9C-57A2DE227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0100837-8093-46E5-3F27-ACFD2BB3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2F7237E-5723-2B3C-3AB3-72169D35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836FFB-2F91-E819-1C69-AC68FB69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30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07754-22EF-9327-1ACE-14749F99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0F72EC7-2402-59A1-65EA-0CB55DD31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1FFA8D3-B9D6-7EAA-C06D-58713AD19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BB04C89-5814-3BEC-F190-5EDF910BF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653D7E0-70B7-F79D-D306-8D612946D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F1AA360-9B50-42B8-B2D5-60D8C9AD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56287E4-6F7F-E205-187C-60E64A7C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06F0DF3-C28A-87E3-72FD-509882CF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530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2B483-898A-4F7C-FCE5-CBF836B1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CF8A2309-D683-94F9-069C-891FCB61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D9A6E6A-33D2-64F2-A61E-6BB25412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E56C487-BA91-F22D-0170-5FF08C91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254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DE0D482-97CC-4B60-7FD7-17A2EDA3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88C541A-3FCF-266A-727C-F5635F69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293D146C-727F-4763-8FC5-46C46367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34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F36C2-9682-A02E-6D51-1C852B5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BBBD6FD-5DCE-8756-427C-B6D72A27E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001A927-DFA5-EC1D-B36D-6EA22BE42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AFF39C7-21FC-D387-CAC0-25B749BB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63A3C08-86DE-1783-EC97-BD9D2A13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8C34862-7186-5C25-14E2-AC6DCF8A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26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5FE3A-7C7B-8561-F251-3D8C7471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EEA952-CACA-6AE5-72C3-CE7AD9E9A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F626FCF-3BA4-732C-997B-C5CC88A9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74B84E7-9CA1-7779-17B5-78DDEEF5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DE84FCD-791D-96FA-FAE7-E85A2014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FE267F-56EA-7A0D-BA69-E98763E7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321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7470CC4-676C-7ACE-2432-68ECFEA8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6E4BA7-74CE-54BB-052D-C0C1E294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CC3706A-DE16-456B-3428-255F265AA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D4AAD6-83C0-794D-8437-D48890956378}" type="datetimeFigureOut">
              <a:rPr lang="da-DK" smtClean="0"/>
              <a:t>21.11.2024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DA3E9B1-AF15-084B-A8E8-8AAE876E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AD1105-3A3B-6CCE-6D82-4AC3E43B3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6324D1-EFB9-D049-95E9-9F293BE0DC4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001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D4F2A-7135-C66B-6DC9-8CEC16512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Phishing-spil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C1EA126-2C98-2EB3-E3E7-01E723CEC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Kan du spotte phishing og </a:t>
            </a:r>
            <a:r>
              <a:rPr lang="da-DK" dirty="0" err="1"/>
              <a:t>smishing</a:t>
            </a:r>
            <a:r>
              <a:rPr lang="da-DK" dirty="0"/>
              <a:t>?</a:t>
            </a:r>
          </a:p>
        </p:txBody>
      </p:sp>
      <p:pic>
        <p:nvPicPr>
          <p:cNvPr id="8" name="Billede 7" descr="Et billede, der indeholder bærbar, computer&#10;&#10;Automatisk genereret beskrivelse">
            <a:extLst>
              <a:ext uri="{FF2B5EF4-FFF2-40B4-BE49-F238E27FC236}">
                <a16:creationId xmlns:a16="http://schemas.microsoft.com/office/drawing/2014/main" id="{AA065B8C-A592-6C24-AEA3-379DCD82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858" y="3381832"/>
            <a:ext cx="3757395" cy="30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518D-3594-7E33-1800-31D9B5A5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2D4A2C4A-D675-5C34-8108-7A7FC2C6E02A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Naja har bestilt en jakke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Boozt.com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 dage senere modtager hun denne besked på sin telefon.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BFB85FE1-40AF-C634-7A12-C2CC04C1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85" y="228600"/>
            <a:ext cx="308483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F79A2-F8C9-A62D-8A23-1916D80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B9566017-2282-B322-46F9-DFF39D51F9D6}"/>
              </a:ext>
            </a:extLst>
          </p:cNvPr>
          <p:cNvSpPr txBox="1"/>
          <p:nvPr/>
        </p:nvSpPr>
        <p:spPr>
          <a:xfrm>
            <a:off x="1865462" y="2551836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Jørgen er kunde hos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Norlys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en dag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Webside, Website&#10;&#10;Automatisk genereret beskrivelse">
            <a:extLst>
              <a:ext uri="{FF2B5EF4-FFF2-40B4-BE49-F238E27FC236}">
                <a16:creationId xmlns:a16="http://schemas.microsoft.com/office/drawing/2014/main" id="{BE136CA4-E251-3144-7652-206FAAE76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55" y="183412"/>
            <a:ext cx="4262825" cy="6491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14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D0CFD-3CB6-7658-511E-89C39689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E0020701-D631-5033-7FEC-75C5075FC783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10. 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Onsdag aften får William en SMS om, at der er digital post fra Rigspolitiet.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Font/skrifttype, Webside&#10;&#10;Automatisk genereret beskrivelse">
            <a:extLst>
              <a:ext uri="{FF2B5EF4-FFF2-40B4-BE49-F238E27FC236}">
                <a16:creationId xmlns:a16="http://schemas.microsoft.com/office/drawing/2014/main" id="{D02B2EB1-F114-EFC0-5B8A-BE2BCCBE7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0596"/>
          <a:stretch/>
        </p:blipFill>
        <p:spPr bwMode="auto">
          <a:xfrm>
            <a:off x="6390226" y="469900"/>
            <a:ext cx="4420870" cy="591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4CD9DD70-0A73-BEC8-341D-C2C1A61055AC}"/>
              </a:ext>
            </a:extLst>
          </p:cNvPr>
          <p:cNvCxnSpPr>
            <a:cxnSpLocks/>
          </p:cNvCxnSpPr>
          <p:nvPr/>
        </p:nvCxnSpPr>
        <p:spPr>
          <a:xfrm>
            <a:off x="4280452" y="4161183"/>
            <a:ext cx="2109774" cy="1191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E51FE-8EA0-FDD3-DD30-81E00EA7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845FEB89-2AAD-03A2-6420-AEBEDC3817E8}"/>
              </a:ext>
            </a:extLst>
          </p:cNvPr>
          <p:cNvSpPr txBox="1"/>
          <p:nvPr/>
        </p:nvSpPr>
        <p:spPr>
          <a:xfrm>
            <a:off x="1793246" y="1582338"/>
            <a:ext cx="2252547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Inger har fået lavet flere dyre behandlinger hos tandlægen. Hun er heldigvis medlem af Sygesikring Danmark, så hun kan få refunderet nogle af udgifterne herfra. 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dag modtager hun denne mail.</a:t>
            </a: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DD3DCBE9-52EF-6440-02BA-36CD06F5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58" y="528001"/>
            <a:ext cx="5095240" cy="58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E51-9B23-A112-D860-F714A9747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2C7BE7DB-516E-DF30-DFB7-EBD351FD5437}"/>
              </a:ext>
            </a:extLst>
          </p:cNvPr>
          <p:cNvSpPr txBox="1"/>
          <p:nvPr/>
        </p:nvSpPr>
        <p:spPr>
          <a:xfrm>
            <a:off x="1865462" y="2136338"/>
            <a:ext cx="225254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Hr Olsen skal bruge MitID for at logge ind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app’en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Min Læge. Han kommer til at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taste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forkert pinkode nogle gange og får så denne besked i en SMS.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10172419-2185-219B-D9C0-F1B8BDC5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69" y="928370"/>
            <a:ext cx="4052570" cy="50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5C7D-D4BA-EC19-BBC6-4A46B5B5C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16F9080C-FFBC-F974-9FDE-75A33D48D70E}"/>
              </a:ext>
            </a:extLst>
          </p:cNvPr>
          <p:cNvSpPr txBox="1"/>
          <p:nvPr/>
        </p:nvSpPr>
        <p:spPr>
          <a:xfrm>
            <a:off x="1838958" y="2690334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Andreas har modtaget denne mail</a:t>
            </a:r>
          </a:p>
        </p:txBody>
      </p:sp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EB2E2433-E884-BAA8-BBE6-840978C10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92" y="1952237"/>
            <a:ext cx="5937250" cy="26765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11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8D0E-2AC5-942C-FD9E-0418A771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36F961A8-0901-90F1-1D7F-15AF5A1FF56C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Anna har bestilt nogle julegaver på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coop.dk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nogle dage senere denne SMS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DE5FE80C-69B6-640D-D3DD-69B018ED5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8"/>
          <a:stretch/>
        </p:blipFill>
        <p:spPr bwMode="auto">
          <a:xfrm>
            <a:off x="6371240" y="857817"/>
            <a:ext cx="3405505" cy="4864100"/>
          </a:xfrm>
          <a:prstGeom prst="rect">
            <a:avLst/>
          </a:prstGeom>
          <a:ln w="9525" cap="flat" cmpd="sng" algn="ctr">
            <a:solidFill>
              <a:prstClr val="black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95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A37F5-681D-72E7-B2D0-9D51B201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87968ECD-478E-D080-EAF0-E5329BB6E63C}"/>
              </a:ext>
            </a:extLst>
          </p:cNvPr>
          <p:cNvSpPr txBox="1"/>
          <p:nvPr/>
        </p:nvSpPr>
        <p:spPr>
          <a:xfrm>
            <a:off x="1865462" y="2690335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Julie får denne besked fra sin veninde.</a:t>
            </a:r>
          </a:p>
        </p:txBody>
      </p:sp>
      <p:pic>
        <p:nvPicPr>
          <p:cNvPr id="2" name="Billede 1" descr="Et billede, der indeholder tekst, Font/skrifttype, Elektrisk blå, skærmbillede&#10;&#10;Automatisk genereret beskrivelse">
            <a:extLst>
              <a:ext uri="{FF2B5EF4-FFF2-40B4-BE49-F238E27FC236}">
                <a16:creationId xmlns:a16="http://schemas.microsoft.com/office/drawing/2014/main" id="{022F5655-27E7-68F7-CBE0-8C768AC38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46" y="2172784"/>
            <a:ext cx="4968694" cy="21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multimedier, software&#10;&#10;Automatisk genereret beskrivelse">
            <a:extLst>
              <a:ext uri="{FF2B5EF4-FFF2-40B4-BE49-F238E27FC236}">
                <a16:creationId xmlns:a16="http://schemas.microsoft.com/office/drawing/2014/main" id="{D43AF57D-C678-EA87-FF2F-548920FA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447"/>
          <a:stretch/>
        </p:blipFill>
        <p:spPr>
          <a:xfrm>
            <a:off x="7077849" y="461074"/>
            <a:ext cx="3863662" cy="593585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165DF4B3-A57E-A70E-810A-5661033DA1BC}"/>
              </a:ext>
            </a:extLst>
          </p:cNvPr>
          <p:cNvSpPr txBox="1"/>
          <p:nvPr/>
        </p:nvSpPr>
        <p:spPr>
          <a:xfrm>
            <a:off x="1918471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16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Helle modtager en dag denne SMS.</a:t>
            </a:r>
          </a:p>
        </p:txBody>
      </p:sp>
    </p:spTree>
    <p:extLst>
      <p:ext uri="{BB962C8B-B14F-4D97-AF65-F5344CB8AC3E}">
        <p14:creationId xmlns:p14="http://schemas.microsoft.com/office/powerpoint/2010/main" val="29579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0">
        <p14:pan dir="u"/>
      </p:transition>
    </mc:Choice>
    <mc:Fallback xmlns="">
      <p:transition spd="slow" advTm="6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9EB7-37E3-1F4F-F36D-6606F341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4275967A-603F-5B90-73BC-FAFF5D274024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 har nogle filer liggende i Dropbox, men hun bruger den sjældent. En dag modtager hun denne mail. 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835A91F0-323E-11AF-5C61-BC253A07A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06" y="709584"/>
            <a:ext cx="6286696" cy="54388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35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628DE-792E-ABC4-FCBE-28A84E9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Spilleregler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53569E-5344-3F20-5C8A-E7AA5BBD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Hver e-mail og besked bliver vist i 10 sekunder</a:t>
            </a:r>
          </a:p>
          <a:p>
            <a:r>
              <a:rPr lang="da-DK" dirty="0"/>
              <a:t>Noter i skemaet, om beskeden er sikker (S) eller phishing/</a:t>
            </a:r>
            <a:r>
              <a:rPr lang="da-DK" dirty="0" err="1"/>
              <a:t>smishing</a:t>
            </a:r>
            <a:r>
              <a:rPr lang="da-DK" dirty="0"/>
              <a:t> (P)</a:t>
            </a:r>
          </a:p>
          <a:p>
            <a:r>
              <a:rPr lang="da-DK" dirty="0"/>
              <a:t>Du får vist i alt 25 e-mails og beskeder</a:t>
            </a:r>
          </a:p>
        </p:txBody>
      </p:sp>
      <p:pic>
        <p:nvPicPr>
          <p:cNvPr id="5" name="Billede 4" descr="Et billede, der indeholder bærbar, computer&#10;&#10;Automatisk genereret beskrivelse">
            <a:extLst>
              <a:ext uri="{FF2B5EF4-FFF2-40B4-BE49-F238E27FC236}">
                <a16:creationId xmlns:a16="http://schemas.microsoft.com/office/drawing/2014/main" id="{D8938D92-B060-64AA-5947-9320C427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05" y="3255962"/>
            <a:ext cx="3757395" cy="30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14:pan dir="u"/>
      </p:transition>
    </mc:Choice>
    <mc:Fallback xmlns="">
      <p:transition spd="slow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F2B2-22C9-B96E-BBE6-255C4693A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6AC62FB6-3FBD-165D-F266-2CB7C813A0B7}"/>
              </a:ext>
            </a:extLst>
          </p:cNvPr>
          <p:cNvSpPr txBox="1"/>
          <p:nvPr/>
        </p:nvSpPr>
        <p:spPr>
          <a:xfrm>
            <a:off x="1891967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18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Abdul har bestilt en pakke fra Sport24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Billede 1" descr="Et billede, der indeholder tekst, elektronik, skærmbillede, Website&#10;&#10;Automatisk genereret beskrivelse">
            <a:extLst>
              <a:ext uri="{FF2B5EF4-FFF2-40B4-BE49-F238E27FC236}">
                <a16:creationId xmlns:a16="http://schemas.microsoft.com/office/drawing/2014/main" id="{74A409FD-9515-60B8-05BD-1F5EF4ED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17" y="409625"/>
            <a:ext cx="4798977" cy="60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DF33B-CB66-1565-B878-36DA21DB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5B0328CB-17C4-FB88-CA62-FE647DD05603}"/>
              </a:ext>
            </a:extLst>
          </p:cNvPr>
          <p:cNvSpPr txBox="1"/>
          <p:nvPr/>
        </p:nvSpPr>
        <p:spPr>
          <a:xfrm>
            <a:off x="1865462" y="2872317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Hanne har modtaget denne mail.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296A9564-13DC-9860-7221-495B3C10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15" y="524869"/>
            <a:ext cx="5136411" cy="58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A89F8-CDBF-1CF5-7275-5E958BD7F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B54E4C5-5A8F-B657-4593-0255A882F9F9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Arne har kontaktet et advokatfirma. Et kvarter senere modtager han denne SMS</a:t>
            </a:r>
          </a:p>
        </p:txBody>
      </p:sp>
      <p:pic>
        <p:nvPicPr>
          <p:cNvPr id="2" name="Billede 1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617F23AE-0F0C-B6FD-4B95-ABEEB668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90" y="226060"/>
            <a:ext cx="3073400" cy="640588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22084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92684-C7AF-9FED-C59F-9EB639704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7E8D6671-98CD-511E-0869-25D9EB1C359C}"/>
              </a:ext>
            </a:extLst>
          </p:cNvPr>
          <p:cNvSpPr txBox="1"/>
          <p:nvPr/>
        </p:nvSpPr>
        <p:spPr>
          <a:xfrm>
            <a:off x="1838957" y="2967334"/>
            <a:ext cx="22525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21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Peter modtager en dag denne SMS </a:t>
            </a:r>
          </a:p>
        </p:txBody>
      </p:sp>
      <p:pic>
        <p:nvPicPr>
          <p:cNvPr id="2" name="Billede 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4BB53C00-C573-3ABD-6C30-5F34DD4B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2" y="397192"/>
            <a:ext cx="3416300" cy="60636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66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A98C7-4CD5-A612-DE78-A7CB3F86A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F5950A24-55AC-FA3B-2337-B086C02B0C88}"/>
              </a:ext>
            </a:extLst>
          </p:cNvPr>
          <p:cNvSpPr txBox="1"/>
          <p:nvPr/>
        </p:nvSpPr>
        <p:spPr>
          <a:xfrm>
            <a:off x="1878714" y="2270402"/>
            <a:ext cx="2252547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22.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Inger er underviser på et dansk erhvervsakademi, hvor rektor hedder Jørgen Vesterby.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dag modtager Inger denne mail. 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1DB4AB14-A302-9741-16B6-46D8CE5CE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15" y="1711969"/>
            <a:ext cx="5939155" cy="342519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41537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32536-E920-08D2-2CF8-E972D921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05A61F72-2F89-D86A-E2BF-F01D9D730433}"/>
              </a:ext>
            </a:extLst>
          </p:cNvPr>
          <p:cNvSpPr txBox="1"/>
          <p:nvPr/>
        </p:nvSpPr>
        <p:spPr>
          <a:xfrm>
            <a:off x="1838958" y="2631349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Niels har bestilt en pakke fra Snart Stickers. Et par dage senere finder han denne mail under Uønsket Post.</a:t>
            </a:r>
          </a:p>
        </p:txBody>
      </p:sp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9885D8FB-DCFA-0051-BA20-B3A777CB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45" y="273050"/>
            <a:ext cx="4163695" cy="6311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4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AA38-5D7C-CC59-7240-8CBA38B7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176BFB31-C58A-116C-477E-749A3B1F9BE2}"/>
              </a:ext>
            </a:extLst>
          </p:cNvPr>
          <p:cNvSpPr txBox="1"/>
          <p:nvPr/>
        </p:nvSpPr>
        <p:spPr>
          <a:xfrm>
            <a:off x="1865462" y="2690335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Der er kommet en besked i Messenger fra en gammel bekendt</a:t>
            </a:r>
          </a:p>
        </p:txBody>
      </p:sp>
      <p:pic>
        <p:nvPicPr>
          <p:cNvPr id="2" name="Billede 1" descr="Et billede, der indeholder tekst, skærmbillede, tøj&#10;&#10;Automatisk genereret beskrivelse">
            <a:extLst>
              <a:ext uri="{FF2B5EF4-FFF2-40B4-BE49-F238E27FC236}">
                <a16:creationId xmlns:a16="http://schemas.microsoft.com/office/drawing/2014/main" id="{B109C4ED-5022-7382-9827-28ECA757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1"/>
          <a:stretch/>
        </p:blipFill>
        <p:spPr>
          <a:xfrm>
            <a:off x="5999013" y="965516"/>
            <a:ext cx="4327525" cy="49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267F-AD25-8658-5F08-B7D0D2A47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B817D769-F3BC-6C94-9C43-64D75B178305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medarbejder på Erhvervsakademi Sydvest (EASV) har modtaget denne mail.</a:t>
            </a:r>
          </a:p>
        </p:txBody>
      </p:sp>
      <p:pic>
        <p:nvPicPr>
          <p:cNvPr id="2" name="Billede 1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C1B0B043-0267-46F8-62E6-1540317AD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56" y="1935880"/>
            <a:ext cx="6745095" cy="29862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47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6073CB94-EED9-7271-A0B1-408A0198170E}"/>
              </a:ext>
            </a:extLst>
          </p:cNvPr>
          <p:cNvSpPr txBox="1"/>
          <p:nvPr/>
        </p:nvSpPr>
        <p:spPr>
          <a:xfrm>
            <a:off x="3652190" y="3167390"/>
            <a:ext cx="4887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Er I klar til at se de rigtige svar?</a:t>
            </a:r>
          </a:p>
        </p:txBody>
      </p:sp>
    </p:spTree>
    <p:extLst>
      <p:ext uri="{BB962C8B-B14F-4D97-AF65-F5344CB8AC3E}">
        <p14:creationId xmlns:p14="http://schemas.microsoft.com/office/powerpoint/2010/main" val="23620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FE23B88A-C7E2-6D35-2477-87E171D68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10460"/>
              </p:ext>
            </p:extLst>
          </p:nvPr>
        </p:nvGraphicFramePr>
        <p:xfrm>
          <a:off x="2032000" y="833120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29940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4996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4913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65920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da-DK" dirty="0"/>
                        <a:t>SVAR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8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3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59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518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30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1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13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94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86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5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Sikker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0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Phishing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a-DK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01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2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D60C-BA5A-3260-0C6B-1F7AB6C8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FD488F6B-5FD5-840C-33DF-88735D493A37}"/>
              </a:ext>
            </a:extLst>
          </p:cNvPr>
          <p:cNvSpPr txBox="1"/>
          <p:nvPr/>
        </p:nvSpPr>
        <p:spPr>
          <a:xfrm>
            <a:off x="2254957" y="2136335"/>
            <a:ext cx="2252547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 har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DSBs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app på din telefon, og du har meldt dig ind i DSB Plus, så du kan samle point sammen til gratis is og rundstykker. En dag får du denne SMS på din telefon.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959DDD8-8CF3-A8F6-7348-FC3DDB41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41" y="754387"/>
            <a:ext cx="3774928" cy="53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4783A0D1-1B99-0E9A-1110-CFB51F7FAF4B}"/>
              </a:ext>
            </a:extLst>
          </p:cNvPr>
          <p:cNvSpPr txBox="1"/>
          <p:nvPr/>
        </p:nvSpPr>
        <p:spPr>
          <a:xfrm>
            <a:off x="2228832" y="2967335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 har for to dage siden bestilt en pakke fra </a:t>
            </a:r>
            <a:r>
              <a:rPr lang="da-DK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Zalando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og modtager nu denne mail.</a:t>
            </a:r>
          </a:p>
        </p:txBody>
      </p:sp>
      <p:pic>
        <p:nvPicPr>
          <p:cNvPr id="3" name="Billede 2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47818F2B-90C8-9B0F-2EB8-D3D89AE81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7"/>
          <a:stretch/>
        </p:blipFill>
        <p:spPr bwMode="auto">
          <a:xfrm>
            <a:off x="6713402" y="238125"/>
            <a:ext cx="4356100" cy="6381750"/>
          </a:xfrm>
          <a:prstGeom prst="rect">
            <a:avLst/>
          </a:prstGeom>
          <a:ln>
            <a:solidFill>
              <a:prstClr val="black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64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29623-D268-5CAB-5A99-E9B0EB7C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9DFE4C59-28C2-4EF6-DFC2-25C748FC379D}"/>
              </a:ext>
            </a:extLst>
          </p:cNvPr>
          <p:cNvSpPr txBox="1"/>
          <p:nvPr/>
        </p:nvSpPr>
        <p:spPr>
          <a:xfrm>
            <a:off x="635164" y="2967335"/>
            <a:ext cx="225254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Ulla Lauridsen modtager en dag denne mail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CC0F874C-760A-0B2C-8856-9E7E6695E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20" y="766231"/>
            <a:ext cx="8306630" cy="5325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78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>
            <a:extLst>
              <a:ext uri="{FF2B5EF4-FFF2-40B4-BE49-F238E27FC236}">
                <a16:creationId xmlns:a16="http://schemas.microsoft.com/office/drawing/2014/main" id="{26C60F18-3726-0550-29AF-C8710A0E899D}"/>
              </a:ext>
            </a:extLst>
          </p:cNvPr>
          <p:cNvSpPr txBox="1"/>
          <p:nvPr/>
        </p:nvSpPr>
        <p:spPr>
          <a:xfrm>
            <a:off x="2279670" y="2828832"/>
            <a:ext cx="2252547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 fra Bredsten er på ferie i København, da han modtager denne SMS</a:t>
            </a:r>
          </a:p>
        </p:txBody>
      </p:sp>
      <p:pic>
        <p:nvPicPr>
          <p:cNvPr id="6" name="Billede 5" descr="Et billede, der indeholder tekst, skærmbillede, Font/skrifttype, software&#10;&#10;Automatisk genereret beskrivelse">
            <a:extLst>
              <a:ext uri="{FF2B5EF4-FFF2-40B4-BE49-F238E27FC236}">
                <a16:creationId xmlns:a16="http://schemas.microsoft.com/office/drawing/2014/main" id="{739CF530-C76E-D57D-68C7-99AE592A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6" y="363535"/>
            <a:ext cx="3454400" cy="6130925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  <p:extLst>
      <p:ext uri="{BB962C8B-B14F-4D97-AF65-F5344CB8AC3E}">
        <p14:creationId xmlns:p14="http://schemas.microsoft.com/office/powerpoint/2010/main" val="37421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778E1-857D-2A59-AC3E-AA4BF51A7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1D070329-1506-0508-975B-A4E01639D7FE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Ole har to voksne børn. En dag modtager han en besked fra et ukendt mobilnummer</a:t>
            </a:r>
          </a:p>
        </p:txBody>
      </p:sp>
      <p:pic>
        <p:nvPicPr>
          <p:cNvPr id="3" name="Billede 2" descr="Et billede, der indeholder tekst, Font/skrifttype, hvid, skærmbillede&#10;&#10;Automatisk genereret beskrivelse">
            <a:extLst>
              <a:ext uri="{FF2B5EF4-FFF2-40B4-BE49-F238E27FC236}">
                <a16:creationId xmlns:a16="http://schemas.microsoft.com/office/drawing/2014/main" id="{5CC2DDC1-F12D-6FEA-3E38-0E8BBC4C7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96" y="1625599"/>
            <a:ext cx="58039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4DB21B9E-99D7-E54F-CC94-886448C6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4"/>
          <a:stretch/>
        </p:blipFill>
        <p:spPr>
          <a:xfrm>
            <a:off x="5637967" y="266415"/>
            <a:ext cx="5631715" cy="627387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84395E13-98EF-A96B-EAA3-3CD3DF2A611E}"/>
              </a:ext>
            </a:extLst>
          </p:cNvPr>
          <p:cNvSpPr txBox="1"/>
          <p:nvPr/>
        </p:nvSpPr>
        <p:spPr>
          <a:xfrm>
            <a:off x="1865462" y="2551836"/>
            <a:ext cx="225254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Anne er studerende på EASV og følger erhvervsakademiet på LinkedIn. </a:t>
            </a:r>
          </a:p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Hun modtager denne mail</a:t>
            </a:r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6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51DE-835A-54D1-02A6-B3861187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55164F6B-65D3-21EF-E467-246F3354A51C}"/>
              </a:ext>
            </a:extLst>
          </p:cNvPr>
          <p:cNvSpPr txBox="1"/>
          <p:nvPr/>
        </p:nvSpPr>
        <p:spPr>
          <a:xfrm>
            <a:off x="1865462" y="2551836"/>
            <a:ext cx="225254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a-DK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da-DK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Liva har engang købt læsebriller hos Louis Nielsen. Nu får hun denne mail</a:t>
            </a:r>
          </a:p>
          <a:p>
            <a:pPr algn="ctr"/>
            <a:endParaRPr lang="da-DK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Billede 4" descr="Et billede, der indeholder tekst, Ansigt, skærmbillede, Website&#10;&#10;Automatisk genereret beskrivelse">
            <a:extLst>
              <a:ext uri="{FF2B5EF4-FFF2-40B4-BE49-F238E27FC236}">
                <a16:creationId xmlns:a16="http://schemas.microsoft.com/office/drawing/2014/main" id="{AE6955BB-C25D-4651-A517-E59683B8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10"/>
          <a:stretch/>
        </p:blipFill>
        <p:spPr>
          <a:xfrm>
            <a:off x="5766523" y="190853"/>
            <a:ext cx="5536409" cy="64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14:pan dir="u"/>
      </p:transition>
    </mc:Choice>
    <mc:Fallback xmlns="">
      <p:transition spd="slow" advTm="30000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551</Words>
  <Application>Microsoft Macintosh PowerPoint</Application>
  <PresentationFormat>Widescreen</PresentationFormat>
  <Paragraphs>113</Paragraphs>
  <Slides>29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Office-tema</vt:lpstr>
      <vt:lpstr>Phishing-spil</vt:lpstr>
      <vt:lpstr>Spilleregler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Else Lauridsen</dc:creator>
  <cp:lastModifiedBy>Else Lauridsen</cp:lastModifiedBy>
  <cp:revision>2</cp:revision>
  <dcterms:created xsi:type="dcterms:W3CDTF">2024-11-05T14:11:44Z</dcterms:created>
  <dcterms:modified xsi:type="dcterms:W3CDTF">2024-11-21T12:36:05Z</dcterms:modified>
</cp:coreProperties>
</file>